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0" r:id="rId5"/>
    <p:sldId id="271" r:id="rId6"/>
    <p:sldId id="257" r:id="rId7"/>
    <p:sldId id="269" r:id="rId8"/>
    <p:sldId id="272" r:id="rId9"/>
    <p:sldId id="274" r:id="rId10"/>
    <p:sldId id="273" r:id="rId11"/>
    <p:sldId id="259" r:id="rId12"/>
    <p:sldId id="260" r:id="rId13"/>
    <p:sldId id="264" r:id="rId14"/>
    <p:sldId id="267" r:id="rId15"/>
    <p:sldId id="27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57420-2870-4509-803A-85BF2E4B121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E7124-7147-45F5-89F1-27295693B6D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«Доброе слово спасёт любого»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учитель начальных классов</a:t>
            </a:r>
          </a:p>
          <a:p>
            <a:r>
              <a:rPr lang="ru-RU" dirty="0" smtClean="0"/>
              <a:t>Колганова Валентина Ивановна</a:t>
            </a:r>
          </a:p>
          <a:p>
            <a:r>
              <a:rPr lang="ru-RU" dirty="0" smtClean="0"/>
              <a:t>2017-2018 </a:t>
            </a:r>
            <a:r>
              <a:rPr lang="ru-RU" dirty="0" err="1" smtClean="0"/>
              <a:t>уч</a:t>
            </a:r>
            <a:r>
              <a:rPr lang="ru-RU" dirty="0" smtClean="0"/>
              <a:t> год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«</a:t>
            </a:r>
            <a:r>
              <a:rPr lang="ru-RU" dirty="0"/>
              <a:t>У</a:t>
            </a:r>
            <a:r>
              <a:rPr lang="ru-RU" dirty="0" smtClean="0"/>
              <a:t>лица мультиков»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мультфильма «Просто так»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«Лесная»</a:t>
            </a:r>
            <a:endParaRPr lang="ru-RU" dirty="0"/>
          </a:p>
        </p:txBody>
      </p:sp>
      <p:pic>
        <p:nvPicPr>
          <p:cNvPr id="3074" name="Picture 2" descr="C:\Users\Пёс\Downloads\img1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ёс\Download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ёс\Downloads\slide_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571480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благотворительности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dirty="0"/>
              <a:t>Первый шаг к добру - не делай зла.</a:t>
            </a:r>
          </a:p>
          <a:p>
            <a:r>
              <a:rPr lang="ru-RU" dirty="0"/>
              <a:t>- Кто человеку добра желает, тот и сам его получает.</a:t>
            </a:r>
          </a:p>
          <a:p>
            <a:r>
              <a:rPr lang="ru-RU" dirty="0"/>
              <a:t>- Живи, добро совершай, и наград за это не требуй.</a:t>
            </a:r>
          </a:p>
          <a:p>
            <a:r>
              <a:rPr lang="ru-RU" dirty="0"/>
              <a:t>- Помогай слабым, маленьким, больным, старым, тем, кто попал в беду.</a:t>
            </a:r>
          </a:p>
          <a:p>
            <a:r>
              <a:rPr lang="ru-RU" dirty="0"/>
              <a:t>- Жалей других, а не себя.</a:t>
            </a:r>
          </a:p>
          <a:p>
            <a:r>
              <a:rPr lang="ru-RU" dirty="0"/>
              <a:t>- Самая большая радость для человека - жить для людей.</a:t>
            </a:r>
          </a:p>
          <a:p>
            <a:r>
              <a:rPr lang="ru-RU" dirty="0"/>
              <a:t>- Не будь жадным.</a:t>
            </a:r>
          </a:p>
          <a:p>
            <a:r>
              <a:rPr lang="ru-RU" dirty="0"/>
              <a:t>- Прощай ошибки другим.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Я\Новая папка (5)\сайт мыло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ёс\Downloads\vezh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70" cy="56261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«Вокзальная»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человеческой жизни есть вещи, которые как будто и  не имеют значимости, незаметные и измерить их невозможно. Но без них беднее становится наша жизнь, серыми и бесцветными буднями. Среди всех человеческих добродетелей доброта занимает особое место.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ёс\Downloads\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ёс\Downloads\img1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ёс\Downloads\slide_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ёс\Downloads\img3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285728"/>
            <a:ext cx="800105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Остановка  «Город добрых дел»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 поступите если рядом:</a:t>
            </a:r>
          </a:p>
          <a:p>
            <a:r>
              <a:rPr lang="ru-RU" dirty="0" smtClean="0"/>
              <a:t>- </a:t>
            </a:r>
            <a:r>
              <a:rPr lang="ru-RU" dirty="0"/>
              <a:t>Кто-то плачет.</a:t>
            </a:r>
          </a:p>
          <a:p>
            <a:r>
              <a:rPr lang="ru-RU" dirty="0"/>
              <a:t>- Старший оскорбляет младшего.</a:t>
            </a:r>
          </a:p>
          <a:p>
            <a:r>
              <a:rPr lang="ru-RU" dirty="0"/>
              <a:t>- Маленький котенок сидит высоко на дереве и кричит.</a:t>
            </a:r>
          </a:p>
          <a:p>
            <a:r>
              <a:rPr lang="ru-RU" dirty="0"/>
              <a:t>- Маленький братик грустит.</a:t>
            </a:r>
          </a:p>
          <a:p>
            <a:r>
              <a:rPr lang="ru-RU" dirty="0"/>
              <a:t>- Цветок в горшке опустил листочки.</a:t>
            </a:r>
          </a:p>
          <a:p>
            <a:r>
              <a:rPr lang="ru-RU" dirty="0"/>
              <a:t>- У сестрички порвалась любимая книга.</a:t>
            </a:r>
          </a:p>
          <a:p>
            <a:r>
              <a:rPr lang="ru-RU" dirty="0"/>
              <a:t>- Мама пришла уставшая с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«Книжная»</a:t>
            </a:r>
            <a:endParaRPr lang="ru-RU" dirty="0"/>
          </a:p>
        </p:txBody>
      </p:sp>
      <p:pic>
        <p:nvPicPr>
          <p:cNvPr id="4" name="Picture 2" descr="C:\Users\Пёс\Downloads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ёс\Downloads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221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«Доброе слово спасёт любого»</vt:lpstr>
      <vt:lpstr>Остановка «Вокзальная»</vt:lpstr>
      <vt:lpstr>Слайд 3</vt:lpstr>
      <vt:lpstr>Слайд 4</vt:lpstr>
      <vt:lpstr>Слайд 5</vt:lpstr>
      <vt:lpstr>Слайд 6</vt:lpstr>
      <vt:lpstr>Остановка  «Город добрых дел»</vt:lpstr>
      <vt:lpstr>Остановка «Книжная»</vt:lpstr>
      <vt:lpstr>Слайд 9</vt:lpstr>
      <vt:lpstr>Остановка «Улица мультиков»</vt:lpstr>
      <vt:lpstr>Остановка «Лесная»</vt:lpstr>
      <vt:lpstr>Слайд 12</vt:lpstr>
      <vt:lpstr>Слайд 13</vt:lpstr>
      <vt:lpstr>Правила благотворительности 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«Доброе слово спасёт любого»</dc:title>
  <dc:creator>Пёс</dc:creator>
  <cp:lastModifiedBy>Пёс</cp:lastModifiedBy>
  <cp:revision>11</cp:revision>
  <dcterms:created xsi:type="dcterms:W3CDTF">2018-04-23T17:58:49Z</dcterms:created>
  <dcterms:modified xsi:type="dcterms:W3CDTF">2018-04-23T19:47:20Z</dcterms:modified>
</cp:coreProperties>
</file>