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/>
    <p:restoredTop sz="94654"/>
  </p:normalViewPr>
  <p:slideViewPr>
    <p:cSldViewPr snapToGrid="0">
      <p:cViewPr varScale="1">
        <p:scale>
          <a:sx n="64" d="100"/>
          <a:sy n="64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pPr/>
              <a:t>10.02.2025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xmlns="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xmlns="" id="{4D69A8C3-BB1A-81CD-6F7D-14336718F141}"/>
              </a:ext>
            </a:extLst>
          </p:cNvPr>
          <p:cNvSpPr/>
          <p:nvPr/>
        </p:nvSpPr>
        <p:spPr>
          <a:xfrm>
            <a:off x="0" y="620994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863418-E19F-937D-62A2-B94A4B0111E8}"/>
              </a:ext>
            </a:extLst>
          </p:cNvPr>
          <p:cNvSpPr txBox="1"/>
          <p:nvPr/>
        </p:nvSpPr>
        <p:spPr>
          <a:xfrm>
            <a:off x="798464" y="438977"/>
            <a:ext cx="47309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</a:t>
            </a:r>
            <a:r>
              <a:rPr lang="ru-RU" sz="1000" dirty="0" smtClean="0"/>
              <a:t>реестром) 2020 </a:t>
            </a:r>
            <a:r>
              <a:rPr lang="ru-RU" sz="16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______</a:t>
            </a:r>
            <a:endParaRPr lang="ru-RU" sz="16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xmlns="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xmlns="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xmlns="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46249161-F6FC-F2F8-3978-6BAFF0B407D7}"/>
              </a:ext>
            </a:extLst>
          </p:cNvPr>
          <p:cNvSpPr txBox="1"/>
          <p:nvPr/>
        </p:nvSpPr>
        <p:spPr>
          <a:xfrm>
            <a:off x="3656190" y="130418"/>
            <a:ext cx="4053161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</a:t>
            </a:r>
            <a:r>
              <a:rPr lang="ru-RU" sz="1400" b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ru-RU" sz="1400" b="1" u="sng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«Чемпион»</a:t>
            </a:r>
            <a:endParaRPr lang="ru-RU" sz="1400" b="1" u="sng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xmlns="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xmlns="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xmlns="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xmlns="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1941630"/>
              </p:ext>
            </p:extLst>
          </p:nvPr>
        </p:nvGraphicFramePr>
        <p:xfrm>
          <a:off x="531137" y="884419"/>
          <a:ext cx="5287439" cy="22310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xmlns="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xmlns="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Волейбол, мини-футбол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Волейбол, мини-футбол</a:t>
                      </a:r>
                      <a:endParaRPr lang="ru-RU" sz="105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Волейбол, мини-футбол</a:t>
                      </a:r>
                      <a:endParaRPr lang="ru-RU" sz="1050" dirty="0" smtClean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«Мини</a:t>
                      </a:r>
                      <a:r>
                        <a:rPr lang="ru-RU" sz="110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- ф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утбол 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школе», </a:t>
                      </a: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«Волейбол 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школу», «Баскетбол в школу» 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07204830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xmlns="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xmlns="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xmlns="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xmlns="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5792649"/>
              </p:ext>
            </p:extLst>
          </p:nvPr>
        </p:nvGraphicFramePr>
        <p:xfrm>
          <a:off x="6814835" y="2702760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xmlns="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xmlns="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100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100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0252059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xmlns="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xmlns="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xmlns="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2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xmlns="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8282321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xmlns="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28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15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xmlns="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277</Words>
  <Application>Microsoft Office PowerPoint</Application>
  <PresentationFormat>Произвольный</PresentationFormat>
  <Paragraphs>89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ПК-ASS</cp:lastModifiedBy>
  <cp:revision>23</cp:revision>
  <dcterms:created xsi:type="dcterms:W3CDTF">2025-01-24T16:00:12Z</dcterms:created>
  <dcterms:modified xsi:type="dcterms:W3CDTF">2025-02-10T06:35:04Z</dcterms:modified>
</cp:coreProperties>
</file>